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F599-715E-45B8-AE05-9B1200F48A1C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B2CCF-30C7-48A1-9344-50C603BB1F1A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6929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F599-715E-45B8-AE05-9B1200F48A1C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B2CCF-30C7-48A1-9344-50C603BB1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328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F599-715E-45B8-AE05-9B1200F48A1C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B2CCF-30C7-48A1-9344-50C603BB1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5776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F599-715E-45B8-AE05-9B1200F48A1C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B2CCF-30C7-48A1-9344-50C603BB1F1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90840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F599-715E-45B8-AE05-9B1200F48A1C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B2CCF-30C7-48A1-9344-50C603BB1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205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F599-715E-45B8-AE05-9B1200F48A1C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B2CCF-30C7-48A1-9344-50C603BB1F1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21859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F599-715E-45B8-AE05-9B1200F48A1C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B2CCF-30C7-48A1-9344-50C603BB1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6576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F599-715E-45B8-AE05-9B1200F48A1C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B2CCF-30C7-48A1-9344-50C603BB1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857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F599-715E-45B8-AE05-9B1200F48A1C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B2CCF-30C7-48A1-9344-50C603BB1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393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F599-715E-45B8-AE05-9B1200F48A1C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B2CCF-30C7-48A1-9344-50C603BB1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544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F599-715E-45B8-AE05-9B1200F48A1C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B2CCF-30C7-48A1-9344-50C603BB1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050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F599-715E-45B8-AE05-9B1200F48A1C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B2CCF-30C7-48A1-9344-50C603BB1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055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F599-715E-45B8-AE05-9B1200F48A1C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B2CCF-30C7-48A1-9344-50C603BB1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693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F599-715E-45B8-AE05-9B1200F48A1C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B2CCF-30C7-48A1-9344-50C603BB1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28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F599-715E-45B8-AE05-9B1200F48A1C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B2CCF-30C7-48A1-9344-50C603BB1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4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F599-715E-45B8-AE05-9B1200F48A1C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B2CCF-30C7-48A1-9344-50C603BB1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925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F599-715E-45B8-AE05-9B1200F48A1C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B2CCF-30C7-48A1-9344-50C603BB1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391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7B8F599-715E-45B8-AE05-9B1200F48A1C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D8B2CCF-30C7-48A1-9344-50C603BB1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6161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V8QUcEP7GI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Вежбе за леђа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403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275550"/>
            <a:ext cx="8534400" cy="1507067"/>
          </a:xfrm>
        </p:spPr>
        <p:txBody>
          <a:bodyPr>
            <a:normAutofit fontScale="90000"/>
          </a:bodyPr>
          <a:lstStyle/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 него што почнеш са вежбама:</a:t>
            </a:r>
            <a:b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Обуци удобну гардеробу;</a:t>
            </a:r>
          </a:p>
          <a:p>
            <a:pPr marL="514350" indent="-514350">
              <a:buAutoNum type="arabicPeriod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 почетка вежбања мало се растегни и уради кратке вежбе како би се загрејали мишићи;</a:t>
            </a:r>
          </a:p>
          <a:p>
            <a:pPr marL="514350" indent="-514350">
              <a:buAutoNum type="arabicPeriod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Нађи простор у кући где ћеш имати довољно места за вежбање;</a:t>
            </a:r>
          </a:p>
          <a:p>
            <a:pPr marL="514350" indent="-514350">
              <a:buAutoNum type="arabicPeriod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Уживај у вежбама!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711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848" y="317113"/>
            <a:ext cx="8534400" cy="1507067"/>
          </a:xfrm>
        </p:spPr>
        <p:txBody>
          <a:bodyPr/>
          <a:lstStyle/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Видео можеш да покренеш на следећем линку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https://www.youtube.com/watch?v=mV8QUcEP7GI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125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sr-Cyrl-RS" sz="8000" dirty="0" smtClean="0"/>
          </a:p>
          <a:p>
            <a:pPr marL="0" indent="0" algn="ctr">
              <a:buNone/>
            </a:pPr>
            <a:r>
              <a:rPr lang="sr-Cyrl-RS" sz="8000" dirty="0" smtClean="0"/>
              <a:t>БРАВО!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873898662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58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Century Gothic</vt:lpstr>
      <vt:lpstr>Times New Roman</vt:lpstr>
      <vt:lpstr>Wingdings 3</vt:lpstr>
      <vt:lpstr>Slice</vt:lpstr>
      <vt:lpstr>Вежбе за леђа </vt:lpstr>
      <vt:lpstr>Пре него што почнеш са вежбама: </vt:lpstr>
      <vt:lpstr>Видео можеш да покренеш на следећем линку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Вежбе за леђа </dc:title>
  <dc:creator>Milica Tošić</dc:creator>
  <cp:lastModifiedBy>Milica Tošić</cp:lastModifiedBy>
  <cp:revision>1</cp:revision>
  <dcterms:created xsi:type="dcterms:W3CDTF">2020-03-25T15:45:17Z</dcterms:created>
  <dcterms:modified xsi:type="dcterms:W3CDTF">2020-03-25T15:45:59Z</dcterms:modified>
</cp:coreProperties>
</file>